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7" r:id="rId2"/>
    <p:sldId id="259" r:id="rId3"/>
    <p:sldId id="261" r:id="rId4"/>
  </p:sldIdLst>
  <p:sldSz cx="12192000" cy="6858000"/>
  <p:notesSz cx="6858000" cy="9144000"/>
  <p:embeddedFontLst>
    <p:embeddedFont>
      <p:font typeface="Adobe 고딕 Std B" panose="020B0800000000000000" pitchFamily="34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17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A06FB7-9D64-45F5-AAA2-97C5D59B8E8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576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A06FB7-9D64-45F5-AAA2-97C5D59B8E8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02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4070"/>
            <a:ext cx="9144000" cy="1655762"/>
          </a:xfrm>
        </p:spPr>
        <p:txBody>
          <a:bodyPr/>
          <a:lstStyle/>
          <a:p>
            <a:r>
              <a:rPr lang="en-US" altLang="ko-KR"/>
              <a:t>2</a:t>
            </a:r>
            <a:r>
              <a:rPr lang="en-US" altLang="ko-KR" dirty="0"/>
              <a:t>.</a:t>
            </a:r>
            <a:r>
              <a:rPr lang="ko-KR" altLang="en-US" dirty="0"/>
              <a:t>주석</a:t>
            </a:r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25" y="2981325"/>
            <a:ext cx="895350" cy="89535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/>
        </p:nvSpPr>
        <p:spPr>
          <a:xfrm>
            <a:off x="1524000" y="342036"/>
            <a:ext cx="9144000" cy="21585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3425" y="-120770"/>
            <a:ext cx="11556521" cy="1014113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>
                <a:solidFill>
                  <a:srgbClr val="CC7832"/>
                </a:solidFill>
              </a:rPr>
              <a:t>주석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51779" y="1179232"/>
            <a:ext cx="10671651" cy="354223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dirty="0"/>
              <a:t>코드에 대한 설명을 쓰고 싶을 때 사용</a:t>
            </a:r>
            <a:endParaRPr lang="en-US" altLang="ko-K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dirty="0"/>
              <a:t>컴파일 시에 무시되는 부분</a:t>
            </a:r>
            <a:endParaRPr lang="en-US" altLang="ko-K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dirty="0"/>
              <a:t>한 줄 주석 </a:t>
            </a:r>
            <a:r>
              <a:rPr lang="en-US" altLang="ko-KR" dirty="0"/>
              <a:t>: // </a:t>
            </a:r>
            <a:r>
              <a:rPr lang="ko-KR" altLang="en-US" dirty="0"/>
              <a:t>뒤에 작성</a:t>
            </a:r>
            <a:endParaRPr lang="en-US" altLang="ko-K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dirty="0"/>
              <a:t>여러 줄 주석</a:t>
            </a:r>
            <a:r>
              <a:rPr lang="en-US" altLang="ko-KR" dirty="0"/>
              <a:t> : /* */ </a:t>
            </a:r>
            <a:r>
              <a:rPr lang="ko-KR" altLang="en-US" dirty="0"/>
              <a:t>사이에 작성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612" y="3045797"/>
            <a:ext cx="3986146" cy="299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80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3425" y="-120770"/>
            <a:ext cx="11556521" cy="1014113"/>
          </a:xfrm>
        </p:spPr>
        <p:txBody>
          <a:bodyPr>
            <a:normAutofit/>
          </a:bodyPr>
          <a:lstStyle/>
          <a:p>
            <a:pPr algn="l"/>
            <a:r>
              <a:rPr lang="ko-KR" altLang="en-US" sz="3600" dirty="0">
                <a:solidFill>
                  <a:srgbClr val="CC7832"/>
                </a:solidFill>
              </a:rPr>
              <a:t>예제</a:t>
            </a:r>
            <a:r>
              <a:rPr lang="en-US" altLang="ko-KR" sz="3600" dirty="0">
                <a:solidFill>
                  <a:srgbClr val="CC7832"/>
                </a:solidFill>
              </a:rPr>
              <a:t>/</a:t>
            </a:r>
            <a:r>
              <a:rPr lang="ko-KR" altLang="en-US" sz="3600" dirty="0">
                <a:solidFill>
                  <a:srgbClr val="CC7832"/>
                </a:solidFill>
              </a:rPr>
              <a:t>연습문제 팁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51779" y="1179232"/>
            <a:ext cx="10671651" cy="354223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dirty="0"/>
              <a:t>코드를 지우지 않고</a:t>
            </a:r>
            <a:r>
              <a:rPr lang="en-US" altLang="ko-KR" dirty="0"/>
              <a:t>, </a:t>
            </a:r>
            <a:r>
              <a:rPr lang="ko-KR" altLang="en-US" dirty="0"/>
              <a:t>주석처리해서 남길 수 있음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486" y="1773397"/>
            <a:ext cx="3413220" cy="476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97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54</Words>
  <Application>Microsoft Office PowerPoint</Application>
  <PresentationFormat>와이드스크린</PresentationFormat>
  <Paragraphs>13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맑은 고딕</vt:lpstr>
      <vt:lpstr>Arial</vt:lpstr>
      <vt:lpstr>서울남산 장체 L</vt:lpstr>
      <vt:lpstr>Adobe 고딕 Std B</vt:lpstr>
      <vt:lpstr>서울남산체 B</vt:lpstr>
      <vt:lpstr>Office 테마</vt:lpstr>
      <vt:lpstr>PowerPoint 프레젠테이션</vt:lpstr>
      <vt:lpstr>주석</vt:lpstr>
      <vt:lpstr>예제/연습문제 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관훈</dc:creator>
  <cp:lastModifiedBy>지현 최</cp:lastModifiedBy>
  <cp:revision>126</cp:revision>
  <dcterms:created xsi:type="dcterms:W3CDTF">2020-03-07T07:12:46Z</dcterms:created>
  <dcterms:modified xsi:type="dcterms:W3CDTF">2020-04-06T04:01:24Z</dcterms:modified>
</cp:coreProperties>
</file>

<file path=docProps/thumbnail.jpeg>
</file>